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60" r:id="rId5"/>
    <p:sldId id="262" r:id="rId6"/>
    <p:sldId id="265" r:id="rId7"/>
    <p:sldId id="266" r:id="rId8"/>
    <p:sldId id="267" r:id="rId9"/>
    <p:sldId id="270"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84"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8FDFAEDF-F9B4-492C-8106-5DA0704448DE}" type="datetimeFigureOut">
              <a:rPr lang="es-CO" smtClean="0"/>
              <a:pPr/>
              <a:t>22/02/2013</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7C9B85CD-97FC-450C-84E3-BE6892863912}"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FDFAEDF-F9B4-492C-8106-5DA0704448DE}" type="datetimeFigureOut">
              <a:rPr lang="es-CO" smtClean="0"/>
              <a:pPr/>
              <a:t>22/02/2013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9B85CD-97FC-450C-84E3-BE6892863912}"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FDFAEDF-F9B4-492C-8106-5DA0704448DE}" type="datetimeFigureOut">
              <a:rPr lang="es-CO" smtClean="0"/>
              <a:pPr/>
              <a:t>22/02/2013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9B85CD-97FC-450C-84E3-BE6892863912}"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FDFAEDF-F9B4-492C-8106-5DA0704448DE}" type="datetimeFigureOut">
              <a:rPr lang="es-CO" smtClean="0"/>
              <a:pPr/>
              <a:t>22/02/2013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9B85CD-97FC-450C-84E3-BE6892863912}"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FDFAEDF-F9B4-492C-8106-5DA0704448DE}" type="datetimeFigureOut">
              <a:rPr lang="es-CO" smtClean="0"/>
              <a:pPr/>
              <a:t>22/02/2013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9B85CD-97FC-450C-84E3-BE6892863912}"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FDFAEDF-F9B4-492C-8106-5DA0704448DE}" type="datetimeFigureOut">
              <a:rPr lang="es-CO" smtClean="0"/>
              <a:pPr/>
              <a:t>22/02/2013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C9B85CD-97FC-450C-84E3-BE6892863912}"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FDFAEDF-F9B4-492C-8106-5DA0704448DE}" type="datetimeFigureOut">
              <a:rPr lang="es-CO" smtClean="0"/>
              <a:pPr/>
              <a:t>22/02/2013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7C9B85CD-97FC-450C-84E3-BE6892863912}"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FDFAEDF-F9B4-492C-8106-5DA0704448DE}" type="datetimeFigureOut">
              <a:rPr lang="es-CO" smtClean="0"/>
              <a:pPr/>
              <a:t>22/02/2013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7C9B85CD-97FC-450C-84E3-BE6892863912}"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FDFAEDF-F9B4-492C-8106-5DA0704448DE}" type="datetimeFigureOut">
              <a:rPr lang="es-CO" smtClean="0"/>
              <a:pPr/>
              <a:t>22/02/2013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7C9B85CD-97FC-450C-84E3-BE6892863912}"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FDFAEDF-F9B4-492C-8106-5DA0704448DE}" type="datetimeFigureOut">
              <a:rPr lang="es-CO" smtClean="0"/>
              <a:pPr/>
              <a:t>22/02/2013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C9B85CD-97FC-450C-84E3-BE6892863912}"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FDFAEDF-F9B4-492C-8106-5DA0704448DE}" type="datetimeFigureOut">
              <a:rPr lang="es-CO" smtClean="0"/>
              <a:pPr/>
              <a:t>22/02/2013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7C9B85CD-97FC-450C-84E3-BE6892863912}" type="slidenum">
              <a:rPr lang="es-CO" smtClean="0"/>
              <a:pPr/>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DFAEDF-F9B4-492C-8106-5DA0704448DE}" type="datetimeFigureOut">
              <a:rPr lang="es-CO" smtClean="0"/>
              <a:pPr/>
              <a:t>22/02/2013</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9B85CD-97FC-450C-84E3-BE6892863912}" type="slidenum">
              <a:rPr lang="es-CO" smtClean="0"/>
              <a:pPr/>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Elaborar una ponencia</a:t>
            </a:r>
            <a:endParaRPr lang="es-CO" dirty="0"/>
          </a:p>
        </p:txBody>
      </p:sp>
      <p:sp>
        <p:nvSpPr>
          <p:cNvPr id="3" name="2 Subtítulo"/>
          <p:cNvSpPr>
            <a:spLocks noGrp="1"/>
          </p:cNvSpPr>
          <p:nvPr>
            <p:ph type="subTitle" idx="1"/>
          </p:nvPr>
        </p:nvSpPr>
        <p:spPr>
          <a:xfrm>
            <a:off x="571472" y="3429000"/>
            <a:ext cx="7854696" cy="1752600"/>
          </a:xfrm>
        </p:spPr>
        <p:txBody>
          <a:bodyPr>
            <a:normAutofit/>
          </a:bodyPr>
          <a:lstStyle/>
          <a:p>
            <a:r>
              <a:rPr lang="es-CO" sz="3600" dirty="0" smtClean="0">
                <a:latin typeface="+mj-lt"/>
              </a:rPr>
              <a:t>PESCC – MARÍA AUXILIADORA</a:t>
            </a:r>
          </a:p>
          <a:p>
            <a:r>
              <a:rPr lang="es-CO" sz="3200" dirty="0" smtClean="0">
                <a:latin typeface="+mj-lt"/>
              </a:rPr>
              <a:t>Dosquebradas, </a:t>
            </a:r>
            <a:r>
              <a:rPr lang="es-CO" sz="3200" smtClean="0">
                <a:latin typeface="+mj-lt"/>
              </a:rPr>
              <a:t>Septiembre </a:t>
            </a:r>
            <a:r>
              <a:rPr lang="es-CO" sz="3200" smtClean="0">
                <a:latin typeface="+mj-lt"/>
              </a:rPr>
              <a:t>2013</a:t>
            </a:r>
            <a:endParaRPr lang="es-CO" sz="32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428604"/>
            <a:ext cx="8229600" cy="1143000"/>
          </a:xfrm>
        </p:spPr>
        <p:txBody>
          <a:bodyPr/>
          <a:lstStyle/>
          <a:p>
            <a:r>
              <a:rPr lang="es-CO" dirty="0" smtClean="0"/>
              <a:t>¿Qué es una ponencia?</a:t>
            </a:r>
            <a:endParaRPr lang="es-CO" dirty="0"/>
          </a:p>
        </p:txBody>
      </p:sp>
      <p:sp>
        <p:nvSpPr>
          <p:cNvPr id="3" name="2 Marcador de contenido"/>
          <p:cNvSpPr>
            <a:spLocks noGrp="1"/>
          </p:cNvSpPr>
          <p:nvPr>
            <p:ph idx="1"/>
          </p:nvPr>
        </p:nvSpPr>
        <p:spPr/>
        <p:txBody>
          <a:bodyPr>
            <a:normAutofit fontScale="92500" lnSpcReduction="20000"/>
          </a:bodyPr>
          <a:lstStyle/>
          <a:p>
            <a:r>
              <a:rPr lang="es-CO" dirty="0" smtClean="0"/>
              <a:t> Es un texto que se utiliza básicamente para ser expuesto por su autor y ser escuchado, en lugar de leído, por el destinatario final. </a:t>
            </a:r>
          </a:p>
          <a:p>
            <a:r>
              <a:rPr lang="es-CO" dirty="0" smtClean="0"/>
              <a:t>Se utiliza en su mayoría para presentarse en algún evento científico, seminario congreso, simposio etc. Suelen ser trabajos breves, que se destinan a la discusión colectiva. </a:t>
            </a:r>
          </a:p>
          <a:p>
            <a:r>
              <a:rPr lang="es-CO" dirty="0" smtClean="0"/>
              <a:t>En cuanto a su organización interna, no son tan decisivos los aspectos de forma, es usual que tenga un límite de entre diez y treinta hojas escritas a doble espacio. </a:t>
            </a:r>
          </a:p>
          <a:p>
            <a:r>
              <a:rPr lang="es-CO" dirty="0" smtClean="0"/>
              <a:t>Es un texto que se presta para ser escrito en primera persona, todo esto con el fin de facilitarle al lector la comunicación oral, que es un aspecto de suma importancia en una ponencia.</a:t>
            </a:r>
            <a:endParaRPr lang="es-CO"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Pautas generales</a:t>
            </a:r>
            <a:endParaRPr lang="es-CO" dirty="0"/>
          </a:p>
        </p:txBody>
      </p:sp>
      <p:sp>
        <p:nvSpPr>
          <p:cNvPr id="3" name="2 Marcador de contenido"/>
          <p:cNvSpPr>
            <a:spLocks noGrp="1"/>
          </p:cNvSpPr>
          <p:nvPr>
            <p:ph idx="1"/>
          </p:nvPr>
        </p:nvSpPr>
        <p:spPr/>
        <p:txBody>
          <a:bodyPr/>
          <a:lstStyle/>
          <a:p>
            <a:r>
              <a:rPr lang="es-CO" b="1" dirty="0" smtClean="0">
                <a:solidFill>
                  <a:schemeClr val="accent4">
                    <a:lumMod val="60000"/>
                    <a:lumOff val="40000"/>
                  </a:schemeClr>
                </a:solidFill>
                <a:effectLst>
                  <a:outerShdw blurRad="38100" dist="38100" dir="2700000" algn="tl">
                    <a:srgbClr val="000000">
                      <a:alpha val="43137"/>
                    </a:srgbClr>
                  </a:outerShdw>
                </a:effectLst>
              </a:rPr>
              <a:t>Tema: </a:t>
            </a:r>
            <a:r>
              <a:rPr lang="es-CO" dirty="0" smtClean="0"/>
              <a:t>es muy importante elegir bien el tema, que sea importante y que tenga interés para todos.</a:t>
            </a:r>
          </a:p>
          <a:p>
            <a:r>
              <a:rPr lang="es-CO" dirty="0" smtClean="0"/>
              <a:t> </a:t>
            </a:r>
            <a:r>
              <a:rPr lang="es-CO" b="1" dirty="0" smtClean="0">
                <a:solidFill>
                  <a:schemeClr val="accent4">
                    <a:lumMod val="60000"/>
                    <a:lumOff val="40000"/>
                  </a:schemeClr>
                </a:solidFill>
                <a:effectLst>
                  <a:outerShdw blurRad="38100" dist="38100" dir="2700000" algn="tl">
                    <a:srgbClr val="000000">
                      <a:alpha val="43137"/>
                    </a:srgbClr>
                  </a:outerShdw>
                </a:effectLst>
              </a:rPr>
              <a:t>Título: </a:t>
            </a:r>
            <a:r>
              <a:rPr lang="es-CO" dirty="0" smtClean="0"/>
              <a:t>dos condiciones básicas: comprensible, que todos entiendan claramente de qué se va hablar; atractivo, que suscite la curiosidad.</a:t>
            </a:r>
          </a:p>
          <a:p>
            <a:r>
              <a:rPr lang="es-CO" b="1" dirty="0" smtClean="0">
                <a:solidFill>
                  <a:schemeClr val="accent4">
                    <a:lumMod val="60000"/>
                    <a:lumOff val="40000"/>
                  </a:schemeClr>
                </a:solidFill>
                <a:effectLst>
                  <a:outerShdw blurRad="38100" dist="38100" dir="2700000" algn="tl">
                    <a:srgbClr val="000000">
                      <a:alpha val="43137"/>
                    </a:srgbClr>
                  </a:outerShdw>
                </a:effectLst>
              </a:rPr>
              <a:t>Preguntas básicas: </a:t>
            </a:r>
            <a:r>
              <a:rPr lang="es-CO" dirty="0" smtClean="0"/>
              <a:t>¿cuáles son las preguntas, las interrogaciones, las dudas que tiene la gente sobre ese tema, con el fin de responder a ellas en el debate?</a:t>
            </a:r>
          </a:p>
          <a:p>
            <a:endParaRPr lang="es-CO" b="1" dirty="0" smtClean="0">
              <a:solidFill>
                <a:schemeClr val="accent4">
                  <a:lumMod val="60000"/>
                  <a:lumOff val="40000"/>
                </a:schemeClr>
              </a:solidFill>
              <a:effectLst>
                <a:outerShdw blurRad="38100" dist="38100" dir="2700000" algn="tl">
                  <a:srgbClr val="000000">
                    <a:alpha val="43137"/>
                  </a:srgbClr>
                </a:outerShdw>
              </a:effectLst>
            </a:endParaRPr>
          </a:p>
          <a:p>
            <a:endParaRPr lang="es-CO" dirty="0" smtClean="0"/>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Pautas generales</a:t>
            </a:r>
            <a:endParaRPr lang="es-CO" dirty="0"/>
          </a:p>
        </p:txBody>
      </p:sp>
      <p:sp>
        <p:nvSpPr>
          <p:cNvPr id="3" name="2 Marcador de contenido"/>
          <p:cNvSpPr>
            <a:spLocks noGrp="1"/>
          </p:cNvSpPr>
          <p:nvPr>
            <p:ph idx="1"/>
          </p:nvPr>
        </p:nvSpPr>
        <p:spPr/>
        <p:txBody>
          <a:bodyPr/>
          <a:lstStyle/>
          <a:p>
            <a:r>
              <a:rPr lang="es-CO" b="1" dirty="0" smtClean="0">
                <a:solidFill>
                  <a:schemeClr val="accent4">
                    <a:lumMod val="60000"/>
                    <a:lumOff val="40000"/>
                  </a:schemeClr>
                </a:solidFill>
                <a:effectLst>
                  <a:outerShdw blurRad="38100" dist="38100" dir="2700000" algn="tl">
                    <a:srgbClr val="000000">
                      <a:alpha val="43137"/>
                    </a:srgbClr>
                  </a:outerShdw>
                </a:effectLst>
              </a:rPr>
              <a:t>Objetivos: </a:t>
            </a:r>
            <a:r>
              <a:rPr lang="es-CO" dirty="0" smtClean="0"/>
              <a:t>¿qué pretendemos con ese debate, qué quieres lograr entre tus oyentes o lectores?</a:t>
            </a:r>
          </a:p>
          <a:p>
            <a:r>
              <a:rPr lang="es-CO" b="1" dirty="0" smtClean="0">
                <a:solidFill>
                  <a:schemeClr val="accent4">
                    <a:lumMod val="60000"/>
                    <a:lumOff val="40000"/>
                  </a:schemeClr>
                </a:solidFill>
                <a:effectLst>
                  <a:outerShdw blurRad="38100" dist="38100" dir="2700000" algn="tl">
                    <a:srgbClr val="000000">
                      <a:alpha val="43137"/>
                    </a:srgbClr>
                  </a:outerShdw>
                </a:effectLst>
              </a:rPr>
              <a:t>Datos: </a:t>
            </a:r>
            <a:r>
              <a:rPr lang="es-CO" dirty="0" smtClean="0"/>
              <a:t>¿has recogido bien los datos, te has enterado a fondo de qué se trata, o vas a hablar de memoria y no estás bien informado para debatirlos?</a:t>
            </a:r>
          </a:p>
          <a:p>
            <a:r>
              <a:rPr lang="es-CO" b="1" dirty="0" smtClean="0">
                <a:solidFill>
                  <a:schemeClr val="accent4">
                    <a:lumMod val="60000"/>
                    <a:lumOff val="40000"/>
                  </a:schemeClr>
                </a:solidFill>
                <a:effectLst>
                  <a:outerShdw blurRad="38100" dist="38100" dir="2700000" algn="tl">
                    <a:srgbClr val="000000">
                      <a:alpha val="43137"/>
                    </a:srgbClr>
                  </a:outerShdw>
                </a:effectLst>
              </a:rPr>
              <a:t>Interpretación:</a:t>
            </a:r>
            <a:r>
              <a:rPr lang="es-CO" dirty="0" smtClean="0"/>
              <a:t> ¿qué interpretación le das tú a ese tema de actualidad, qué interpretaciones suele darles la gente que te lee o escucha?</a:t>
            </a:r>
          </a:p>
          <a:p>
            <a:endParaRPr lang="es-CO" dirty="0" smtClean="0"/>
          </a:p>
          <a:p>
            <a:endParaRPr lang="es-CO" b="1" dirty="0" smtClean="0">
              <a:solidFill>
                <a:schemeClr val="accent4">
                  <a:lumMod val="60000"/>
                  <a:lumOff val="40000"/>
                </a:schemeClr>
              </a:solidFill>
              <a:effectLst>
                <a:outerShdw blurRad="38100" dist="38100" dir="2700000" algn="tl">
                  <a:srgbClr val="000000">
                    <a:alpha val="43137"/>
                  </a:srgbClr>
                </a:outerShdw>
              </a:effectLst>
            </a:endParaRP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Pautas generales</a:t>
            </a:r>
            <a:endParaRPr lang="es-CO" dirty="0"/>
          </a:p>
        </p:txBody>
      </p:sp>
      <p:sp>
        <p:nvSpPr>
          <p:cNvPr id="3" name="2 Marcador de contenido"/>
          <p:cNvSpPr>
            <a:spLocks noGrp="1"/>
          </p:cNvSpPr>
          <p:nvPr>
            <p:ph idx="1"/>
          </p:nvPr>
        </p:nvSpPr>
        <p:spPr/>
        <p:txBody>
          <a:bodyPr/>
          <a:lstStyle/>
          <a:p>
            <a:r>
              <a:rPr lang="es-CO" b="1" dirty="0" smtClean="0">
                <a:solidFill>
                  <a:schemeClr val="accent4">
                    <a:lumMod val="60000"/>
                    <a:lumOff val="40000"/>
                  </a:schemeClr>
                </a:solidFill>
                <a:effectLst>
                  <a:outerShdw blurRad="38100" dist="38100" dir="2700000" algn="tl">
                    <a:srgbClr val="000000">
                      <a:alpha val="43137"/>
                    </a:srgbClr>
                  </a:outerShdw>
                </a:effectLst>
              </a:rPr>
              <a:t>Punto de vista: </a:t>
            </a:r>
            <a:r>
              <a:rPr lang="es-CO" dirty="0" smtClean="0"/>
              <a:t>el tema a debatir puede interpretarse desde diversos puntos de vista: económico, político, social, educativo, ético, etcétera. ¿Qué punto de vista eliges?</a:t>
            </a:r>
          </a:p>
          <a:p>
            <a:r>
              <a:rPr lang="es-CO" b="1" dirty="0" smtClean="0">
                <a:solidFill>
                  <a:schemeClr val="accent4">
                    <a:lumMod val="60000"/>
                    <a:lumOff val="40000"/>
                  </a:schemeClr>
                </a:solidFill>
                <a:effectLst>
                  <a:outerShdw blurRad="38100" dist="38100" dir="2700000" algn="tl">
                    <a:srgbClr val="000000">
                      <a:alpha val="43137"/>
                    </a:srgbClr>
                  </a:outerShdw>
                </a:effectLst>
              </a:rPr>
              <a:t>Idea central: </a:t>
            </a:r>
            <a:r>
              <a:rPr lang="es-CO" dirty="0" smtClean="0"/>
              <a:t>¿cuál es la idea central de tu discurso, la que quieres dejar bien clara, que te entiendan bien, y cuáles son otras ideas secundarias?</a:t>
            </a:r>
          </a:p>
          <a:p>
            <a:endParaRPr lang="es-CO" b="1" dirty="0" smtClean="0">
              <a:solidFill>
                <a:schemeClr val="accent4">
                  <a:lumMod val="60000"/>
                  <a:lumOff val="40000"/>
                </a:schemeClr>
              </a:solidFill>
              <a:effectLst>
                <a:outerShdw blurRad="38100" dist="38100" dir="2700000" algn="tl">
                  <a:srgbClr val="000000">
                    <a:alpha val="43137"/>
                  </a:srgbClr>
                </a:outerShdw>
              </a:effectLst>
            </a:endParaRPr>
          </a:p>
          <a:p>
            <a:endParaRPr lang="es-CO" dirty="0" smtClean="0"/>
          </a:p>
          <a:p>
            <a:endParaRPr lang="es-CO" b="1" dirty="0">
              <a:solidFill>
                <a:schemeClr val="accent4">
                  <a:lumMod val="60000"/>
                  <a:lumOff val="4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Pautas generales</a:t>
            </a:r>
            <a:endParaRPr lang="es-CO" dirty="0"/>
          </a:p>
        </p:txBody>
      </p:sp>
      <p:sp>
        <p:nvSpPr>
          <p:cNvPr id="3" name="2 Marcador de contenido"/>
          <p:cNvSpPr>
            <a:spLocks noGrp="1"/>
          </p:cNvSpPr>
          <p:nvPr>
            <p:ph idx="1"/>
          </p:nvPr>
        </p:nvSpPr>
        <p:spPr/>
        <p:txBody>
          <a:bodyPr/>
          <a:lstStyle/>
          <a:p>
            <a:r>
              <a:rPr lang="es-CO" b="1" dirty="0" smtClean="0">
                <a:solidFill>
                  <a:schemeClr val="accent4">
                    <a:lumMod val="60000"/>
                    <a:lumOff val="40000"/>
                  </a:schemeClr>
                </a:solidFill>
                <a:effectLst>
                  <a:outerShdw blurRad="38100" dist="38100" dir="2700000" algn="tl">
                    <a:srgbClr val="000000">
                      <a:alpha val="43137"/>
                    </a:srgbClr>
                  </a:outerShdw>
                </a:effectLst>
              </a:rPr>
              <a:t>Supuestos: </a:t>
            </a:r>
            <a:r>
              <a:rPr lang="es-CO" dirty="0" smtClean="0"/>
              <a:t>siempre que afirmamos algo, sobre todo desde el punto de vista técnico o moral, es que damos por supuesto que eso que afirmamos está bien o mal, es correcto o no, es verdad o es simplemente una opinión, y la gente que te escucha o lee puede no estar de acuerdo, o no.</a:t>
            </a:r>
          </a:p>
          <a:p>
            <a:r>
              <a:rPr lang="es-CO" b="1" dirty="0" smtClean="0">
                <a:solidFill>
                  <a:schemeClr val="accent4">
                    <a:lumMod val="60000"/>
                    <a:lumOff val="40000"/>
                  </a:schemeClr>
                </a:solidFill>
                <a:effectLst>
                  <a:outerShdw blurRad="38100" dist="38100" dir="2700000" algn="tl">
                    <a:srgbClr val="000000">
                      <a:alpha val="43137"/>
                    </a:srgbClr>
                  </a:outerShdw>
                </a:effectLst>
              </a:rPr>
              <a:t>Conclusiones: </a:t>
            </a:r>
            <a:r>
              <a:rPr lang="es-CO" dirty="0" smtClean="0"/>
              <a:t>entonces resume qué conclusiones sacas de todo esto que afirmas. Déjalo bien claro.</a:t>
            </a:r>
          </a:p>
          <a:p>
            <a:endParaRPr lang="es-CO" b="1" dirty="0">
              <a:solidFill>
                <a:schemeClr val="accent4">
                  <a:lumMod val="60000"/>
                  <a:lumOff val="4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Pautas generales</a:t>
            </a:r>
            <a:endParaRPr lang="es-CO" dirty="0"/>
          </a:p>
        </p:txBody>
      </p:sp>
      <p:sp>
        <p:nvSpPr>
          <p:cNvPr id="3" name="2 Marcador de contenido"/>
          <p:cNvSpPr>
            <a:spLocks noGrp="1"/>
          </p:cNvSpPr>
          <p:nvPr>
            <p:ph idx="1"/>
          </p:nvPr>
        </p:nvSpPr>
        <p:spPr/>
        <p:txBody>
          <a:bodyPr/>
          <a:lstStyle/>
          <a:p>
            <a:r>
              <a:rPr lang="es-CO" b="1" dirty="0" smtClean="0">
                <a:solidFill>
                  <a:schemeClr val="accent4">
                    <a:lumMod val="60000"/>
                    <a:lumOff val="40000"/>
                  </a:schemeClr>
                </a:solidFill>
                <a:effectLst>
                  <a:outerShdw blurRad="38100" dist="38100" dir="2700000" algn="tl">
                    <a:srgbClr val="000000">
                      <a:alpha val="43137"/>
                    </a:srgbClr>
                  </a:outerShdw>
                </a:effectLst>
              </a:rPr>
              <a:t>Implicaciones: </a:t>
            </a:r>
            <a:r>
              <a:rPr lang="es-CO" dirty="0" smtClean="0"/>
              <a:t>¿qué tenemos o podemos hacer los que te escuchamos o leemos, o es algo que no nos va y no tenemos por qué implicarnos en ello?</a:t>
            </a:r>
          </a:p>
          <a:p>
            <a:endParaRPr lang="es-CO" b="1" dirty="0">
              <a:solidFill>
                <a:schemeClr val="accent4">
                  <a:lumMod val="60000"/>
                  <a:lumOff val="4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1275608"/>
          </a:xfrm>
        </p:spPr>
        <p:txBody>
          <a:bodyPr>
            <a:normAutofit fontScale="90000"/>
          </a:bodyPr>
          <a:lstStyle/>
          <a:p>
            <a:r>
              <a:rPr lang="es-CO" dirty="0" smtClean="0"/>
              <a:t>PRESENTACION DE PONENCIA FORO MAUXI 2012</a:t>
            </a:r>
          </a:p>
        </p:txBody>
      </p:sp>
      <p:sp>
        <p:nvSpPr>
          <p:cNvPr id="3" name="2 Marcador de contenido"/>
          <p:cNvSpPr>
            <a:spLocks noGrp="1"/>
          </p:cNvSpPr>
          <p:nvPr>
            <p:ph idx="1"/>
          </p:nvPr>
        </p:nvSpPr>
        <p:spPr/>
        <p:txBody>
          <a:bodyPr>
            <a:normAutofit fontScale="92500"/>
          </a:bodyPr>
          <a:lstStyle/>
          <a:p>
            <a:r>
              <a:rPr lang="es-CO" dirty="0" smtClean="0"/>
              <a:t> TEMA: Dignidad humana – Sexualidad- Ciudadanía activa</a:t>
            </a:r>
          </a:p>
          <a:p>
            <a:r>
              <a:rPr lang="es-CO" dirty="0" smtClean="0"/>
              <a:t>FORMATO DE PRESENTACION: Word </a:t>
            </a:r>
          </a:p>
          <a:p>
            <a:pPr>
              <a:buNone/>
            </a:pPr>
            <a:r>
              <a:rPr lang="es-CO" smtClean="0"/>
              <a:t>						   (</a:t>
            </a:r>
            <a:r>
              <a:rPr lang="es-CO" dirty="0" smtClean="0"/>
              <a:t>no se acepta PDF).</a:t>
            </a:r>
          </a:p>
          <a:p>
            <a:r>
              <a:rPr lang="es-CO" dirty="0" smtClean="0"/>
              <a:t>PAGINAS: Mínimo 3, máximo 5.</a:t>
            </a:r>
          </a:p>
          <a:p>
            <a:r>
              <a:rPr lang="es-CO" dirty="0" smtClean="0"/>
              <a:t>LETRA: Times New </a:t>
            </a:r>
            <a:r>
              <a:rPr lang="es-CO" dirty="0" err="1" smtClean="0"/>
              <a:t>Roman</a:t>
            </a:r>
            <a:r>
              <a:rPr lang="es-CO" dirty="0" smtClean="0"/>
              <a:t>, tamaño 12, con espacio y medio de interlineado.</a:t>
            </a:r>
          </a:p>
          <a:p>
            <a:r>
              <a:rPr lang="es-CO" dirty="0" smtClean="0"/>
              <a:t>MARGENES: Superior, inferior, izquierda, derecha, 3cm. </a:t>
            </a:r>
          </a:p>
          <a:p>
            <a:r>
              <a:rPr lang="es-CO" dirty="0" smtClean="0"/>
              <a:t>REFERENCIAS: Todas las citas bibliográficas deben ser señaladas de manera completa (tanto las de textos impresos como las consultas en Internet) </a:t>
            </a: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2000"/>
                                        <p:tgtEl>
                                          <p:spTgt spid="3">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amond(in)">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r>
              <a:rPr lang="es-CO" dirty="0" smtClean="0"/>
              <a:t>La ponencia se envía al correo electrónico: ________</a:t>
            </a:r>
          </a:p>
          <a:p>
            <a:r>
              <a:rPr lang="es-CO" dirty="0" smtClean="0"/>
              <a:t>Plazo máximo de </a:t>
            </a:r>
            <a:r>
              <a:rPr lang="es-CO" dirty="0" err="1" smtClean="0"/>
              <a:t>envio</a:t>
            </a:r>
            <a:r>
              <a:rPr lang="es-CO" dirty="0" smtClean="0"/>
              <a:t>: viernes 14 de septiembre</a:t>
            </a:r>
            <a:endParaRPr lang="es-CO"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163</TotalTime>
  <Words>384</Words>
  <Application>Microsoft Office PowerPoint</Application>
  <PresentationFormat>Presentación en pantalla (4:3)</PresentationFormat>
  <Paragraphs>37</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Flujo</vt:lpstr>
      <vt:lpstr>Elaborar una ponencia</vt:lpstr>
      <vt:lpstr>¿Qué es una ponencia?</vt:lpstr>
      <vt:lpstr>Pautas generales</vt:lpstr>
      <vt:lpstr>Pautas generales</vt:lpstr>
      <vt:lpstr>Pautas generales</vt:lpstr>
      <vt:lpstr>Pautas generales</vt:lpstr>
      <vt:lpstr>Pautas generales</vt:lpstr>
      <vt:lpstr>PRESENTACION DE PONENCIA FORO MAUXI 2012</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Elaborar una ponencia</dc:title>
  <dc:creator>CAROLINA</dc:creator>
  <cp:lastModifiedBy>PROFESORES 1</cp:lastModifiedBy>
  <cp:revision>13</cp:revision>
  <dcterms:created xsi:type="dcterms:W3CDTF">2012-09-04T20:47:02Z</dcterms:created>
  <dcterms:modified xsi:type="dcterms:W3CDTF">2013-02-22T14:54:40Z</dcterms:modified>
</cp:coreProperties>
</file>